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Om dit basisblok in detail te berekenen schrijven we dit eerst in functie van de 2 impedanties $Z_1$ en $Z_2$ (zie {numref}`fig2`).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notesSlide" Target="../notesSlides/notesSlide1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4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4 2.2nF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1.1nF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0 1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Should be unit less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Should be unit less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#### Butterworth laagdoorlaatfilter van de 3de orde</a:t>
            </a:r>
          </a:p>
          <a:p>
            <a:pPr/>
          </a:p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  <a:p>
            <a:pPr/>
          </a:p>
          <a:p>
            <a:pPr/>
            <a:r>
              <a:t/>
            </a:r>
            <a:r>
              <a:t> H(s) = \frac{\sum_{n=0}^M b_n s^n}{\sum_{n=0}^N a_n s^n} = \frac{\sum_{n=0}^0 b_n s^n}{\sum_{n=0}^3 a_n s^n}</a:t>
            </a:r>
            <a:r>
              <a:t/>
            </a:r>
          </a:p>
          <a:p>
            <a:pPr/>
          </a:p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  <a:p>
            <a:pPr/>
          </a:p>
          <a:p>
            <a:pPr/>
            <a:r>
              <a:t/>
            </a:r>
            <a:r>
              <a:t>H(s) = \frac{\prod_{n=1}^M (s-z_n)}{\prod_{n=1}^N (s-p_n)}= \frac{1}{\prod_{n=1}^3 (s-p_n)} </a:t>
            </a:r>
            <a:r>
              <a:t/>
            </a:r>
          </a:p>
          <a:p>
            <a:pPr/>
          </a:p>
          <a:p>
            <a:pPr/>
            <a:r>
              <a:t>waarbij de positie van deze nulpunten en polen de volgende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